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CC88459-E5D0-4755-9FAC-F6AFB1E2B481}">
  <a:tblStyle styleId="{9CC88459-E5D0-4755-9FAC-F6AFB1E2B48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2668" autoAdjust="0"/>
  </p:normalViewPr>
  <p:slideViewPr>
    <p:cSldViewPr snapToGrid="0">
      <p:cViewPr>
        <p:scale>
          <a:sx n="100" d="100"/>
          <a:sy n="100" d="100"/>
        </p:scale>
        <p:origin x="-552" y="-3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Title of Project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5CFAD-E8E8-49C7-998E-4105CEA49942}" type="datetimeFigureOut">
              <a:rPr lang="en-IN" smtClean="0"/>
              <a:t>25-10-2023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65C52-C642-42A5-8124-32809F5DE6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648042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45214731"/>
      </p:ext>
    </p:extLst>
  </p:cSld>
  <p:clrMap bg1="lt1" tx1="dk1" bg2="dk2" tx2="lt2" accent1="accent1" accent2="accent2" accent3="accent3" accent4="accent4" accent5="accent5" accent6="accent6" hlink="hlink" folHlink="folHlink"/>
  <p:hf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/>
        </p:nvSpPr>
        <p:spPr>
          <a:xfrm>
            <a:off x="61475" y="4375400"/>
            <a:ext cx="8678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/>
                <a:ea typeface="Times New Roman"/>
                <a:cs typeface="Times New Roman"/>
                <a:sym typeface="Times New Roman"/>
              </a:rPr>
              <a:t>Department of </a:t>
            </a:r>
            <a:r>
              <a:rPr lang="en" dirty="0" smtClean="0">
                <a:latin typeface="Times New Roman"/>
                <a:ea typeface="Times New Roman"/>
                <a:cs typeface="Times New Roman"/>
                <a:sym typeface="Times New Roman"/>
              </a:rPr>
              <a:t>AI&amp;DS, </a:t>
            </a:r>
            <a:r>
              <a:rPr lang="en" dirty="0">
                <a:latin typeface="Times New Roman"/>
                <a:ea typeface="Times New Roman"/>
                <a:cs typeface="Times New Roman"/>
                <a:sym typeface="Times New Roman"/>
              </a:rPr>
              <a:t>K.J. Somaiya Institute of </a:t>
            </a:r>
            <a:r>
              <a:rPr lang="en" dirty="0" smtClean="0">
                <a:latin typeface="Times New Roman"/>
                <a:ea typeface="Times New Roman"/>
                <a:cs typeface="Times New Roman"/>
                <a:sym typeface="Times New Roman"/>
              </a:rPr>
              <a:t>Technology, </a:t>
            </a:r>
            <a:r>
              <a:rPr lang="en" dirty="0">
                <a:latin typeface="Times New Roman"/>
                <a:ea typeface="Times New Roman"/>
                <a:cs typeface="Times New Roman"/>
                <a:sym typeface="Times New Roman"/>
              </a:rPr>
              <a:t>Sion, Mumbai 400022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037275" y="1245476"/>
            <a:ext cx="7129800" cy="1326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1F3864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75" b="1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L.Y. Project Presentation</a:t>
            </a:r>
            <a:endParaRPr sz="2508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59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“Title of Project”</a:t>
            </a:r>
            <a:endParaRPr sz="1259" b="1" dirty="0">
              <a:solidFill>
                <a:srgbClr val="58595B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7" dirty="0">
              <a:solidFill>
                <a:srgbClr val="000000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499175" y="3345275"/>
            <a:ext cx="42060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 (Roll No.__) </a:t>
            </a: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 (Roll No.__)</a:t>
            </a: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 (Roll No.__) </a:t>
            </a:r>
            <a:endParaRPr sz="1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061800" y="2571750"/>
            <a:ext cx="30204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rgbClr val="26262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Guide</a:t>
            </a:r>
            <a:r>
              <a:rPr lang="en" sz="1800" b="1" dirty="0" smtClean="0">
                <a:solidFill>
                  <a:srgbClr val="26262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800" b="1" dirty="0">
              <a:solidFill>
                <a:srgbClr val="26262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rgbClr val="26262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Group No</a:t>
            </a:r>
            <a:r>
              <a:rPr lang="en" sz="1800" b="1" dirty="0" smtClean="0">
                <a:solidFill>
                  <a:srgbClr val="26262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8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F20D57B-CB82-4E2B-9752-2D88FE940155}"/>
              </a:ext>
            </a:extLst>
          </p:cNvPr>
          <p:cNvSpPr txBox="1"/>
          <p:nvPr/>
        </p:nvSpPr>
        <p:spPr>
          <a:xfrm>
            <a:off x="257175" y="4836100"/>
            <a:ext cx="13430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26/6/2023</a:t>
            </a:r>
            <a:endParaRPr lang="en-US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332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Google Shape;97;p1"/>
          <p:cNvSpPr/>
          <p:nvPr/>
        </p:nvSpPr>
        <p:spPr>
          <a:xfrm>
            <a:off x="8910006" y="1217600"/>
            <a:ext cx="230488" cy="394129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93"/>
              <a:buFont typeface="Arial"/>
              <a:buNone/>
            </a:pPr>
            <a:endParaRPr sz="249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97;p1"/>
          <p:cNvSpPr/>
          <p:nvPr/>
        </p:nvSpPr>
        <p:spPr>
          <a:xfrm>
            <a:off x="2105025" y="4836100"/>
            <a:ext cx="6807206" cy="32279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93"/>
              <a:buFont typeface="Arial"/>
              <a:buNone/>
            </a:pPr>
            <a:endParaRPr sz="249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4836100"/>
            <a:ext cx="2105025" cy="3227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26/6/2023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F20D57B-CB82-4E2B-9752-2D88FE940155}"/>
              </a:ext>
            </a:extLst>
          </p:cNvPr>
          <p:cNvSpPr txBox="1"/>
          <p:nvPr/>
        </p:nvSpPr>
        <p:spPr>
          <a:xfrm>
            <a:off x="257175" y="4836100"/>
            <a:ext cx="13430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26/6/2023</a:t>
            </a:r>
            <a:endParaRPr lang="en-US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Google Shape;97;p1"/>
          <p:cNvSpPr/>
          <p:nvPr/>
        </p:nvSpPr>
        <p:spPr>
          <a:xfrm>
            <a:off x="8910006" y="1217600"/>
            <a:ext cx="230488" cy="394129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93"/>
              <a:buFont typeface="Arial"/>
              <a:buNone/>
            </a:pPr>
            <a:endParaRPr sz="249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97;p1"/>
          <p:cNvSpPr/>
          <p:nvPr/>
        </p:nvSpPr>
        <p:spPr>
          <a:xfrm>
            <a:off x="2105025" y="4836100"/>
            <a:ext cx="6807206" cy="32279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93"/>
              <a:buFont typeface="Arial"/>
              <a:buNone/>
            </a:pPr>
            <a:endParaRPr sz="249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4836100"/>
            <a:ext cx="2105025" cy="3227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26/6/2023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332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117213"/>
              </p:ext>
            </p:extLst>
          </p:nvPr>
        </p:nvGraphicFramePr>
        <p:xfrm>
          <a:off x="1304925" y="1400175"/>
          <a:ext cx="4295108" cy="2627757"/>
        </p:xfrm>
        <a:graphic>
          <a:graphicData uri="http://schemas.openxmlformats.org/drawingml/2006/table">
            <a:tbl>
              <a:tblPr bandRow="1">
                <a:tableStyleId>{9CC88459-E5D0-4755-9FAC-F6AFB1E2B481}</a:tableStyleId>
              </a:tblPr>
              <a:tblGrid>
                <a:gridCol w="811044"/>
                <a:gridCol w="3484064"/>
              </a:tblGrid>
              <a:tr h="3143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Sr.No</a:t>
                      </a: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Content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Introduction</a:t>
                      </a: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Literature Survey</a:t>
                      </a: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Objective Project</a:t>
                      </a: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Implementation</a:t>
                      </a: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Expected Results</a:t>
                      </a: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Applications</a:t>
                      </a: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Future Scope</a:t>
                      </a: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Conclusion</a:t>
                      </a: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References</a:t>
                      </a: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Time Plan</a:t>
                      </a:r>
                    </a:p>
                  </a:txBody>
                  <a:tcPr marL="68580" marR="68580" marT="0" marB="0"/>
                </a:tc>
              </a:tr>
              <a:tr h="188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11.</a:t>
                      </a:r>
                      <a:endParaRPr lang="en-IN" sz="12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Project Budget</a:t>
                      </a:r>
                      <a:endParaRPr lang="en-IN" sz="1200" dirty="0" smtClean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972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F20D57B-CB82-4E2B-9752-2D88FE940155}"/>
              </a:ext>
            </a:extLst>
          </p:cNvPr>
          <p:cNvSpPr txBox="1"/>
          <p:nvPr/>
        </p:nvSpPr>
        <p:spPr>
          <a:xfrm>
            <a:off x="257175" y="4836100"/>
            <a:ext cx="13430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26/6/2023</a:t>
            </a:r>
            <a:endParaRPr lang="en-US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Google Shape;97;p1"/>
          <p:cNvSpPr/>
          <p:nvPr/>
        </p:nvSpPr>
        <p:spPr>
          <a:xfrm>
            <a:off x="8910006" y="1217600"/>
            <a:ext cx="230488" cy="394129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93"/>
              <a:buFont typeface="Arial"/>
              <a:buNone/>
            </a:pPr>
            <a:endParaRPr sz="249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97;p1"/>
          <p:cNvSpPr/>
          <p:nvPr/>
        </p:nvSpPr>
        <p:spPr>
          <a:xfrm>
            <a:off x="2105025" y="4836100"/>
            <a:ext cx="6807206" cy="32279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93"/>
              <a:buFont typeface="Arial"/>
              <a:buNone/>
            </a:pPr>
            <a:endParaRPr sz="249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4836100"/>
            <a:ext cx="2105025" cy="3227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26/6/2023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332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972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93</Words>
  <Application>Microsoft Office PowerPoint</Application>
  <PresentationFormat>On-screen Show (16:9)</PresentationFormat>
  <Paragraphs>39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admin</cp:lastModifiedBy>
  <cp:revision>33</cp:revision>
  <dcterms:modified xsi:type="dcterms:W3CDTF">2023-10-25T11:00:35Z</dcterms:modified>
</cp:coreProperties>
</file>